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9" r:id="rId3"/>
    <p:sldId id="263" r:id="rId4"/>
    <p:sldId id="265" r:id="rId5"/>
    <p:sldId id="268" r:id="rId6"/>
    <p:sldId id="271" r:id="rId7"/>
    <p:sldId id="259" r:id="rId8"/>
    <p:sldId id="278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80" d="100"/>
          <a:sy n="80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DE1C3-B1B0-456A-A53E-DBCC8B70636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88C306F-20A3-45AD-BBBA-23B5866802DC}">
      <dgm:prSet phldrT="[Tekst]"/>
      <dgm:spPr/>
      <dgm:t>
        <a:bodyPr/>
        <a:lstStyle/>
        <a:p>
          <a:r>
            <a:rPr lang="hr-HR" dirty="0" smtClean="0"/>
            <a:t>pranje</a:t>
          </a:r>
          <a:endParaRPr lang="hr-HR" dirty="0"/>
        </a:p>
      </dgm:t>
    </dgm:pt>
    <dgm:pt modelId="{6124B8EE-D0C9-4C4A-9645-82EC555DA37C}" type="parTrans" cxnId="{3C61C21B-7CD4-43CA-A11A-EDA07EFA1BEF}">
      <dgm:prSet/>
      <dgm:spPr/>
      <dgm:t>
        <a:bodyPr/>
        <a:lstStyle/>
        <a:p>
          <a:endParaRPr lang="hr-HR"/>
        </a:p>
      </dgm:t>
    </dgm:pt>
    <dgm:pt modelId="{64E3277C-95E6-4544-A09B-7DA51025AD84}" type="sibTrans" cxnId="{3C61C21B-7CD4-43CA-A11A-EDA07EFA1BEF}">
      <dgm:prSet/>
      <dgm:spPr/>
      <dgm:t>
        <a:bodyPr/>
        <a:lstStyle/>
        <a:p>
          <a:endParaRPr lang="hr-HR"/>
        </a:p>
      </dgm:t>
    </dgm:pt>
    <dgm:pt modelId="{40148938-C1A4-4FCB-8AA4-AFFE586F0B62}">
      <dgm:prSet phldrT="[Tekst]"/>
      <dgm:spPr/>
      <dgm:t>
        <a:bodyPr/>
        <a:lstStyle/>
        <a:p>
          <a:r>
            <a:rPr lang="hr-HR" dirty="0" smtClean="0"/>
            <a:t>sortiranje</a:t>
          </a:r>
          <a:endParaRPr lang="hr-HR" dirty="0"/>
        </a:p>
      </dgm:t>
    </dgm:pt>
    <dgm:pt modelId="{12E35C76-4D4F-4100-B99A-378737DAE480}" type="parTrans" cxnId="{133D0676-0D88-49D0-B336-885B2F2B598D}">
      <dgm:prSet/>
      <dgm:spPr/>
      <dgm:t>
        <a:bodyPr/>
        <a:lstStyle/>
        <a:p>
          <a:endParaRPr lang="hr-HR"/>
        </a:p>
      </dgm:t>
    </dgm:pt>
    <dgm:pt modelId="{947919A0-1480-441C-82A9-6BA47D50723C}" type="sibTrans" cxnId="{133D0676-0D88-49D0-B336-885B2F2B598D}">
      <dgm:prSet/>
      <dgm:spPr/>
      <dgm:t>
        <a:bodyPr/>
        <a:lstStyle/>
        <a:p>
          <a:endParaRPr lang="hr-HR"/>
        </a:p>
      </dgm:t>
    </dgm:pt>
    <dgm:pt modelId="{9896EBDC-4838-475A-A890-8F870EFDEB2C}">
      <dgm:prSet phldrT="[Tekst]"/>
      <dgm:spPr/>
      <dgm:t>
        <a:bodyPr/>
        <a:lstStyle/>
        <a:p>
          <a:r>
            <a:rPr lang="hr-HR" dirty="0" smtClean="0"/>
            <a:t>kalibriranje</a:t>
          </a:r>
          <a:endParaRPr lang="hr-HR" dirty="0"/>
        </a:p>
      </dgm:t>
    </dgm:pt>
    <dgm:pt modelId="{C695319E-178E-430E-97EF-7BAFFA3FE043}" type="parTrans" cxnId="{13AAE633-4263-43C9-85A4-1ACFC7627D2B}">
      <dgm:prSet/>
      <dgm:spPr/>
      <dgm:t>
        <a:bodyPr/>
        <a:lstStyle/>
        <a:p>
          <a:endParaRPr lang="hr-HR"/>
        </a:p>
      </dgm:t>
    </dgm:pt>
    <dgm:pt modelId="{B11B5860-0E48-4F6C-A55C-77D4C54F50E3}" type="sibTrans" cxnId="{13AAE633-4263-43C9-85A4-1ACFC7627D2B}">
      <dgm:prSet/>
      <dgm:spPr/>
      <dgm:t>
        <a:bodyPr/>
        <a:lstStyle/>
        <a:p>
          <a:endParaRPr lang="hr-HR"/>
        </a:p>
      </dgm:t>
    </dgm:pt>
    <dgm:pt modelId="{62FB5AFF-B787-492C-B8D7-25BF9B535EE8}">
      <dgm:prSet/>
      <dgm:spPr/>
      <dgm:t>
        <a:bodyPr/>
        <a:lstStyle/>
        <a:p>
          <a:r>
            <a:rPr lang="hr-HR" dirty="0" smtClean="0"/>
            <a:t>ljuštenje i guljenje</a:t>
          </a:r>
          <a:endParaRPr lang="hr-HR" dirty="0"/>
        </a:p>
      </dgm:t>
    </dgm:pt>
    <dgm:pt modelId="{9F7F012E-7714-491A-B591-AB1B6A90979C}" type="parTrans" cxnId="{223CC5B4-BC82-450D-A50A-A90F8B9E8C5A}">
      <dgm:prSet/>
      <dgm:spPr/>
      <dgm:t>
        <a:bodyPr/>
        <a:lstStyle/>
        <a:p>
          <a:endParaRPr lang="hr-HR"/>
        </a:p>
      </dgm:t>
    </dgm:pt>
    <dgm:pt modelId="{528FFF07-B004-4DA0-8FC6-28CF0A3A5CC0}" type="sibTrans" cxnId="{223CC5B4-BC82-450D-A50A-A90F8B9E8C5A}">
      <dgm:prSet/>
      <dgm:spPr/>
      <dgm:t>
        <a:bodyPr/>
        <a:lstStyle/>
        <a:p>
          <a:endParaRPr lang="hr-HR"/>
        </a:p>
      </dgm:t>
    </dgm:pt>
    <dgm:pt modelId="{081C28EA-AE7E-44C5-B348-FD2144BEF96E}">
      <dgm:prSet/>
      <dgm:spPr/>
      <dgm:t>
        <a:bodyPr/>
        <a:lstStyle/>
        <a:p>
          <a:r>
            <a:rPr lang="hr-HR" dirty="0" smtClean="0"/>
            <a:t>rezanje</a:t>
          </a:r>
          <a:endParaRPr lang="hr-HR" dirty="0"/>
        </a:p>
      </dgm:t>
    </dgm:pt>
    <dgm:pt modelId="{1D6025C2-5B9B-45B1-BD2E-778B782AE0B9}" type="parTrans" cxnId="{AD843AD8-D837-4457-B0AE-5B8E53D4BB32}">
      <dgm:prSet/>
      <dgm:spPr/>
      <dgm:t>
        <a:bodyPr/>
        <a:lstStyle/>
        <a:p>
          <a:endParaRPr lang="hr-HR"/>
        </a:p>
      </dgm:t>
    </dgm:pt>
    <dgm:pt modelId="{6F61EAB2-99E5-4CDC-946A-517CB5DCD385}" type="sibTrans" cxnId="{AD843AD8-D837-4457-B0AE-5B8E53D4BB32}">
      <dgm:prSet/>
      <dgm:spPr/>
      <dgm:t>
        <a:bodyPr/>
        <a:lstStyle/>
        <a:p>
          <a:endParaRPr lang="hr-HR"/>
        </a:p>
      </dgm:t>
    </dgm:pt>
    <dgm:pt modelId="{A447FFBE-AE8B-4978-AF05-047DB7002979}">
      <dgm:prSet/>
      <dgm:spPr/>
      <dgm:t>
        <a:bodyPr/>
        <a:lstStyle/>
        <a:p>
          <a:r>
            <a:rPr lang="hr-HR" dirty="0" smtClean="0"/>
            <a:t>BLANŠIRANJE</a:t>
          </a:r>
          <a:endParaRPr lang="hr-HR" dirty="0"/>
        </a:p>
      </dgm:t>
    </dgm:pt>
    <dgm:pt modelId="{178BC59E-1A3B-4184-A8ED-08DFA6A26C35}" type="parTrans" cxnId="{B773725D-D044-4826-B02C-EF9E1701D44F}">
      <dgm:prSet/>
      <dgm:spPr/>
      <dgm:t>
        <a:bodyPr/>
        <a:lstStyle/>
        <a:p>
          <a:endParaRPr lang="hr-HR"/>
        </a:p>
      </dgm:t>
    </dgm:pt>
    <dgm:pt modelId="{6CB52B15-258A-4EAE-9F9B-DE3DB2FBBE96}" type="sibTrans" cxnId="{B773725D-D044-4826-B02C-EF9E1701D44F}">
      <dgm:prSet/>
      <dgm:spPr/>
      <dgm:t>
        <a:bodyPr/>
        <a:lstStyle/>
        <a:p>
          <a:endParaRPr lang="hr-HR"/>
        </a:p>
      </dgm:t>
    </dgm:pt>
    <dgm:pt modelId="{2F66DB7B-3636-4ECD-9BCE-292661F2DA55}">
      <dgm:prSet/>
      <dgm:spPr/>
      <dgm:t>
        <a:bodyPr/>
        <a:lstStyle/>
        <a:p>
          <a:r>
            <a:rPr lang="hr-HR" dirty="0" smtClean="0"/>
            <a:t>hlađenje</a:t>
          </a:r>
          <a:endParaRPr lang="hr-HR" dirty="0"/>
        </a:p>
      </dgm:t>
    </dgm:pt>
    <dgm:pt modelId="{1DEC9BFF-ED75-40E9-9EB6-5B8B50831D4B}" type="parTrans" cxnId="{2105075D-0954-48B5-8606-5610E9FB1A22}">
      <dgm:prSet/>
      <dgm:spPr/>
      <dgm:t>
        <a:bodyPr/>
        <a:lstStyle/>
        <a:p>
          <a:endParaRPr lang="hr-HR"/>
        </a:p>
      </dgm:t>
    </dgm:pt>
    <dgm:pt modelId="{C787E311-B0E8-4DB6-8C35-A8B6166E476E}" type="sibTrans" cxnId="{2105075D-0954-48B5-8606-5610E9FB1A22}">
      <dgm:prSet/>
      <dgm:spPr/>
      <dgm:t>
        <a:bodyPr/>
        <a:lstStyle/>
        <a:p>
          <a:endParaRPr lang="hr-HR"/>
        </a:p>
      </dgm:t>
    </dgm:pt>
    <dgm:pt modelId="{3E9CACE6-D00C-48F2-8387-43FACF08E8B8}">
      <dgm:prSet/>
      <dgm:spPr/>
      <dgm:t>
        <a:bodyPr/>
        <a:lstStyle/>
        <a:p>
          <a:r>
            <a:rPr lang="hr-HR" dirty="0" smtClean="0"/>
            <a:t>čišćenje</a:t>
          </a:r>
          <a:endParaRPr lang="hr-HR" dirty="0"/>
        </a:p>
      </dgm:t>
    </dgm:pt>
    <dgm:pt modelId="{7AADEF3A-F38B-46D6-B5C8-DCD04E1A6FE6}" type="parTrans" cxnId="{D285F9CE-5D20-4DC6-9E8D-1278B03BDC0A}">
      <dgm:prSet/>
      <dgm:spPr/>
      <dgm:t>
        <a:bodyPr/>
        <a:lstStyle/>
        <a:p>
          <a:endParaRPr lang="hr-HR"/>
        </a:p>
      </dgm:t>
    </dgm:pt>
    <dgm:pt modelId="{3196CEFF-154B-4F19-81B4-DEABCA7257D4}" type="sibTrans" cxnId="{D285F9CE-5D20-4DC6-9E8D-1278B03BDC0A}">
      <dgm:prSet/>
      <dgm:spPr/>
      <dgm:t>
        <a:bodyPr/>
        <a:lstStyle/>
        <a:p>
          <a:endParaRPr lang="hr-HR"/>
        </a:p>
      </dgm:t>
    </dgm:pt>
    <dgm:pt modelId="{2802E309-D7F4-4D32-B434-89299D79037E}" type="pres">
      <dgm:prSet presAssocID="{A4FDE1C3-B1B0-456A-A53E-DBCC8B706369}" presName="linearFlow" presStyleCnt="0">
        <dgm:presLayoutVars>
          <dgm:resizeHandles val="exact"/>
        </dgm:presLayoutVars>
      </dgm:prSet>
      <dgm:spPr/>
    </dgm:pt>
    <dgm:pt modelId="{A49AEEFA-F202-494C-832F-CDF21E0BDBA0}" type="pres">
      <dgm:prSet presAssocID="{3E9CACE6-D00C-48F2-8387-43FACF08E8B8}" presName="node" presStyleLbl="node1" presStyleIdx="0" presStyleCnt="8" custScaleX="161803" custLinFactNeighborX="0" custLinFactNeighborY="371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A884BFF-38BA-4F56-BB38-49645A0DEA83}" type="pres">
      <dgm:prSet presAssocID="{3196CEFF-154B-4F19-81B4-DEABCA7257D4}" presName="sibTrans" presStyleLbl="sibTrans2D1" presStyleIdx="0" presStyleCnt="7"/>
      <dgm:spPr/>
      <dgm:t>
        <a:bodyPr/>
        <a:lstStyle/>
        <a:p>
          <a:endParaRPr lang="hr-HR"/>
        </a:p>
      </dgm:t>
    </dgm:pt>
    <dgm:pt modelId="{AC12C32D-449D-4AE9-95A8-1CE6462618F8}" type="pres">
      <dgm:prSet presAssocID="{3196CEFF-154B-4F19-81B4-DEABCA7257D4}" presName="connectorText" presStyleLbl="sibTrans2D1" presStyleIdx="0" presStyleCnt="7"/>
      <dgm:spPr/>
      <dgm:t>
        <a:bodyPr/>
        <a:lstStyle/>
        <a:p>
          <a:endParaRPr lang="hr-HR"/>
        </a:p>
      </dgm:t>
    </dgm:pt>
    <dgm:pt modelId="{7C6FB65E-AA0A-4C3F-8023-317154DB3924}" type="pres">
      <dgm:prSet presAssocID="{F88C306F-20A3-45AD-BBBA-23B5866802DC}" presName="node" presStyleLbl="node1" presStyleIdx="1" presStyleCnt="8" custScaleX="169141" custLinFactNeighborX="1670" custLinFactNeighborY="-24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77155F-84B1-4EE3-97EB-D80F67AECC6F}" type="pres">
      <dgm:prSet presAssocID="{64E3277C-95E6-4544-A09B-7DA51025AD84}" presName="sibTrans" presStyleLbl="sibTrans2D1" presStyleIdx="1" presStyleCnt="7"/>
      <dgm:spPr/>
      <dgm:t>
        <a:bodyPr/>
        <a:lstStyle/>
        <a:p>
          <a:endParaRPr lang="hr-HR"/>
        </a:p>
      </dgm:t>
    </dgm:pt>
    <dgm:pt modelId="{9A023D09-BBDA-4C3C-A579-94938C8CE5E3}" type="pres">
      <dgm:prSet presAssocID="{64E3277C-95E6-4544-A09B-7DA51025AD84}" presName="connectorText" presStyleLbl="sibTrans2D1" presStyleIdx="1" presStyleCnt="7"/>
      <dgm:spPr/>
      <dgm:t>
        <a:bodyPr/>
        <a:lstStyle/>
        <a:p>
          <a:endParaRPr lang="hr-HR"/>
        </a:p>
      </dgm:t>
    </dgm:pt>
    <dgm:pt modelId="{65D99B50-175E-4F0E-9B52-4F2D2F169F47}" type="pres">
      <dgm:prSet presAssocID="{40148938-C1A4-4FCB-8AA4-AFFE586F0B62}" presName="node" presStyleLbl="node1" presStyleIdx="2" presStyleCnt="8" custScaleX="165624" custLinFactNeighborX="2605" custLinFactNeighborY="1159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6986E92-EED5-441C-9BD6-828D28BA01B2}" type="pres">
      <dgm:prSet presAssocID="{947919A0-1480-441C-82A9-6BA47D50723C}" presName="sibTrans" presStyleLbl="sibTrans2D1" presStyleIdx="2" presStyleCnt="7"/>
      <dgm:spPr/>
      <dgm:t>
        <a:bodyPr/>
        <a:lstStyle/>
        <a:p>
          <a:endParaRPr lang="hr-HR"/>
        </a:p>
      </dgm:t>
    </dgm:pt>
    <dgm:pt modelId="{688A091B-70A8-4376-B480-3CD5CCF9410A}" type="pres">
      <dgm:prSet presAssocID="{947919A0-1480-441C-82A9-6BA47D50723C}" presName="connectorText" presStyleLbl="sibTrans2D1" presStyleIdx="2" presStyleCnt="7"/>
      <dgm:spPr/>
      <dgm:t>
        <a:bodyPr/>
        <a:lstStyle/>
        <a:p>
          <a:endParaRPr lang="hr-HR"/>
        </a:p>
      </dgm:t>
    </dgm:pt>
    <dgm:pt modelId="{ED5EAB61-E611-42D9-9FC8-695D56F3D258}" type="pres">
      <dgm:prSet presAssocID="{9896EBDC-4838-475A-A890-8F870EFDEB2C}" presName="node" presStyleLbl="node1" presStyleIdx="3" presStyleCnt="8" custScaleX="167706" custLinFactNeighborY="34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F6D908-F8D5-412B-9ADA-2E47F8DCC370}" type="pres">
      <dgm:prSet presAssocID="{B11B5860-0E48-4F6C-A55C-77D4C54F50E3}" presName="sibTrans" presStyleLbl="sibTrans2D1" presStyleIdx="3" presStyleCnt="7"/>
      <dgm:spPr/>
      <dgm:t>
        <a:bodyPr/>
        <a:lstStyle/>
        <a:p>
          <a:endParaRPr lang="hr-HR"/>
        </a:p>
      </dgm:t>
    </dgm:pt>
    <dgm:pt modelId="{66B37DA3-1EB4-41DC-8B7C-E09900FDFCE2}" type="pres">
      <dgm:prSet presAssocID="{B11B5860-0E48-4F6C-A55C-77D4C54F50E3}" presName="connectorText" presStyleLbl="sibTrans2D1" presStyleIdx="3" presStyleCnt="7"/>
      <dgm:spPr/>
      <dgm:t>
        <a:bodyPr/>
        <a:lstStyle/>
        <a:p>
          <a:endParaRPr lang="hr-HR"/>
        </a:p>
      </dgm:t>
    </dgm:pt>
    <dgm:pt modelId="{46931222-7849-409E-A29B-8EB45E7FDABB}" type="pres">
      <dgm:prSet presAssocID="{62FB5AFF-B787-492C-B8D7-25BF9B535EE8}" presName="node" presStyleLbl="node1" presStyleIdx="4" presStyleCnt="8" custScaleX="1658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2087B1-653D-41A5-9AFC-6B3A4F39017C}" type="pres">
      <dgm:prSet presAssocID="{528FFF07-B004-4DA0-8FC6-28CF0A3A5CC0}" presName="sibTrans" presStyleLbl="sibTrans2D1" presStyleIdx="4" presStyleCnt="7"/>
      <dgm:spPr/>
      <dgm:t>
        <a:bodyPr/>
        <a:lstStyle/>
        <a:p>
          <a:endParaRPr lang="hr-HR"/>
        </a:p>
      </dgm:t>
    </dgm:pt>
    <dgm:pt modelId="{E7E07AFF-8781-4856-A4D1-2965617B7A15}" type="pres">
      <dgm:prSet presAssocID="{528FFF07-B004-4DA0-8FC6-28CF0A3A5CC0}" presName="connectorText" presStyleLbl="sibTrans2D1" presStyleIdx="4" presStyleCnt="7"/>
      <dgm:spPr/>
      <dgm:t>
        <a:bodyPr/>
        <a:lstStyle/>
        <a:p>
          <a:endParaRPr lang="hr-HR"/>
        </a:p>
      </dgm:t>
    </dgm:pt>
    <dgm:pt modelId="{47ECE795-BC21-43F6-B9EE-85FBEE4208AD}" type="pres">
      <dgm:prSet presAssocID="{081C28EA-AE7E-44C5-B348-FD2144BEF96E}" presName="node" presStyleLbl="node1" presStyleIdx="5" presStyleCnt="8" custScaleX="16775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69CC94-97C9-4B56-820F-B7F390528106}" type="pres">
      <dgm:prSet presAssocID="{6F61EAB2-99E5-4CDC-946A-517CB5DCD385}" presName="sibTrans" presStyleLbl="sibTrans2D1" presStyleIdx="5" presStyleCnt="7"/>
      <dgm:spPr/>
      <dgm:t>
        <a:bodyPr/>
        <a:lstStyle/>
        <a:p>
          <a:endParaRPr lang="hr-HR"/>
        </a:p>
      </dgm:t>
    </dgm:pt>
    <dgm:pt modelId="{887B38A9-1328-48EB-B70A-EEEF7E322D21}" type="pres">
      <dgm:prSet presAssocID="{6F61EAB2-99E5-4CDC-946A-517CB5DCD385}" presName="connectorText" presStyleLbl="sibTrans2D1" presStyleIdx="5" presStyleCnt="7"/>
      <dgm:spPr/>
      <dgm:t>
        <a:bodyPr/>
        <a:lstStyle/>
        <a:p>
          <a:endParaRPr lang="hr-HR"/>
        </a:p>
      </dgm:t>
    </dgm:pt>
    <dgm:pt modelId="{7A01242D-23EF-4059-B487-46DFF9E48B71}" type="pres">
      <dgm:prSet presAssocID="{A447FFBE-AE8B-4978-AF05-047DB7002979}" presName="node" presStyleLbl="node1" presStyleIdx="6" presStyleCnt="8" custScaleX="1658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7C4A20-3850-4179-AE5A-4E72804D0766}" type="pres">
      <dgm:prSet presAssocID="{6CB52B15-258A-4EAE-9F9B-DE3DB2FBBE96}" presName="sibTrans" presStyleLbl="sibTrans2D1" presStyleIdx="6" presStyleCnt="7"/>
      <dgm:spPr/>
      <dgm:t>
        <a:bodyPr/>
        <a:lstStyle/>
        <a:p>
          <a:endParaRPr lang="hr-HR"/>
        </a:p>
      </dgm:t>
    </dgm:pt>
    <dgm:pt modelId="{4826525B-9601-4751-BA06-24637982AB7D}" type="pres">
      <dgm:prSet presAssocID="{6CB52B15-258A-4EAE-9F9B-DE3DB2FBBE96}" presName="connectorText" presStyleLbl="sibTrans2D1" presStyleIdx="6" presStyleCnt="7"/>
      <dgm:spPr/>
      <dgm:t>
        <a:bodyPr/>
        <a:lstStyle/>
        <a:p>
          <a:endParaRPr lang="hr-HR"/>
        </a:p>
      </dgm:t>
    </dgm:pt>
    <dgm:pt modelId="{58903A1D-0B32-4F96-8A12-0E34B35CEA8B}" type="pres">
      <dgm:prSet presAssocID="{2F66DB7B-3636-4ECD-9BCE-292661F2DA55}" presName="node" presStyleLbl="node1" presStyleIdx="7" presStyleCnt="8" custScaleX="1667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BBD409C-6190-46E2-91B2-9F487261D2D1}" type="presOf" srcId="{3196CEFF-154B-4F19-81B4-DEABCA7257D4}" destId="{EA884BFF-38BA-4F56-BB38-49645A0DEA83}" srcOrd="0" destOrd="0" presId="urn:microsoft.com/office/officeart/2005/8/layout/process2"/>
    <dgm:cxn modelId="{58BCCFC8-4F98-4DAB-87CF-240CBF41F40D}" type="presOf" srcId="{6F61EAB2-99E5-4CDC-946A-517CB5DCD385}" destId="{887B38A9-1328-48EB-B70A-EEEF7E322D21}" srcOrd="1" destOrd="0" presId="urn:microsoft.com/office/officeart/2005/8/layout/process2"/>
    <dgm:cxn modelId="{24018430-23E3-4477-97F0-E536492B405C}" type="presOf" srcId="{40148938-C1A4-4FCB-8AA4-AFFE586F0B62}" destId="{65D99B50-175E-4F0E-9B52-4F2D2F169F47}" srcOrd="0" destOrd="0" presId="urn:microsoft.com/office/officeart/2005/8/layout/process2"/>
    <dgm:cxn modelId="{AD843AD8-D837-4457-B0AE-5B8E53D4BB32}" srcId="{A4FDE1C3-B1B0-456A-A53E-DBCC8B706369}" destId="{081C28EA-AE7E-44C5-B348-FD2144BEF96E}" srcOrd="5" destOrd="0" parTransId="{1D6025C2-5B9B-45B1-BD2E-778B782AE0B9}" sibTransId="{6F61EAB2-99E5-4CDC-946A-517CB5DCD385}"/>
    <dgm:cxn modelId="{1F9C1D2E-E0E2-459A-9927-AA7CF9E58667}" type="presOf" srcId="{528FFF07-B004-4DA0-8FC6-28CF0A3A5CC0}" destId="{E7E07AFF-8781-4856-A4D1-2965617B7A15}" srcOrd="1" destOrd="0" presId="urn:microsoft.com/office/officeart/2005/8/layout/process2"/>
    <dgm:cxn modelId="{3B8C0501-12B3-4D4B-A7CF-2DA08EE6ACE1}" type="presOf" srcId="{9896EBDC-4838-475A-A890-8F870EFDEB2C}" destId="{ED5EAB61-E611-42D9-9FC8-695D56F3D258}" srcOrd="0" destOrd="0" presId="urn:microsoft.com/office/officeart/2005/8/layout/process2"/>
    <dgm:cxn modelId="{223CC5B4-BC82-450D-A50A-A90F8B9E8C5A}" srcId="{A4FDE1C3-B1B0-456A-A53E-DBCC8B706369}" destId="{62FB5AFF-B787-492C-B8D7-25BF9B535EE8}" srcOrd="4" destOrd="0" parTransId="{9F7F012E-7714-491A-B591-AB1B6A90979C}" sibTransId="{528FFF07-B004-4DA0-8FC6-28CF0A3A5CC0}"/>
    <dgm:cxn modelId="{BC1DBCB4-65F3-4B23-A0F9-8B73B0B6B6C9}" type="presOf" srcId="{64E3277C-95E6-4544-A09B-7DA51025AD84}" destId="{5B77155F-84B1-4EE3-97EB-D80F67AECC6F}" srcOrd="0" destOrd="0" presId="urn:microsoft.com/office/officeart/2005/8/layout/process2"/>
    <dgm:cxn modelId="{039B9E25-C78B-4D33-896E-7B9075A247F8}" type="presOf" srcId="{62FB5AFF-B787-492C-B8D7-25BF9B535EE8}" destId="{46931222-7849-409E-A29B-8EB45E7FDABB}" srcOrd="0" destOrd="0" presId="urn:microsoft.com/office/officeart/2005/8/layout/process2"/>
    <dgm:cxn modelId="{BCA6EF85-20DE-48C4-AC5D-15C9E7082D96}" type="presOf" srcId="{528FFF07-B004-4DA0-8FC6-28CF0A3A5CC0}" destId="{572087B1-653D-41A5-9AFC-6B3A4F39017C}" srcOrd="0" destOrd="0" presId="urn:microsoft.com/office/officeart/2005/8/layout/process2"/>
    <dgm:cxn modelId="{EA8B97C9-FF15-4CF7-BD48-857BA9A8A9ED}" type="presOf" srcId="{2F66DB7B-3636-4ECD-9BCE-292661F2DA55}" destId="{58903A1D-0B32-4F96-8A12-0E34B35CEA8B}" srcOrd="0" destOrd="0" presId="urn:microsoft.com/office/officeart/2005/8/layout/process2"/>
    <dgm:cxn modelId="{B441E34F-715C-4ED2-AA0E-AB1AA04F9F45}" type="presOf" srcId="{A4FDE1C3-B1B0-456A-A53E-DBCC8B706369}" destId="{2802E309-D7F4-4D32-B434-89299D79037E}" srcOrd="0" destOrd="0" presId="urn:microsoft.com/office/officeart/2005/8/layout/process2"/>
    <dgm:cxn modelId="{70B55EA5-59BB-44EF-8C15-AD8867567CF1}" type="presOf" srcId="{A447FFBE-AE8B-4978-AF05-047DB7002979}" destId="{7A01242D-23EF-4059-B487-46DFF9E48B71}" srcOrd="0" destOrd="0" presId="urn:microsoft.com/office/officeart/2005/8/layout/process2"/>
    <dgm:cxn modelId="{133D0676-0D88-49D0-B336-885B2F2B598D}" srcId="{A4FDE1C3-B1B0-456A-A53E-DBCC8B706369}" destId="{40148938-C1A4-4FCB-8AA4-AFFE586F0B62}" srcOrd="2" destOrd="0" parTransId="{12E35C76-4D4F-4100-B99A-378737DAE480}" sibTransId="{947919A0-1480-441C-82A9-6BA47D50723C}"/>
    <dgm:cxn modelId="{7365B0B9-2B84-47E5-8767-9B6C7A0544FD}" type="presOf" srcId="{3196CEFF-154B-4F19-81B4-DEABCA7257D4}" destId="{AC12C32D-449D-4AE9-95A8-1CE6462618F8}" srcOrd="1" destOrd="0" presId="urn:microsoft.com/office/officeart/2005/8/layout/process2"/>
    <dgm:cxn modelId="{E1775248-E05A-478E-A889-3D59E1D9C4BE}" type="presOf" srcId="{3E9CACE6-D00C-48F2-8387-43FACF08E8B8}" destId="{A49AEEFA-F202-494C-832F-CDF21E0BDBA0}" srcOrd="0" destOrd="0" presId="urn:microsoft.com/office/officeart/2005/8/layout/process2"/>
    <dgm:cxn modelId="{7B049A2E-7018-45DE-9EA7-C1DC51ECB105}" type="presOf" srcId="{B11B5860-0E48-4F6C-A55C-77D4C54F50E3}" destId="{66B37DA3-1EB4-41DC-8B7C-E09900FDFCE2}" srcOrd="1" destOrd="0" presId="urn:microsoft.com/office/officeart/2005/8/layout/process2"/>
    <dgm:cxn modelId="{60179BEB-34D7-486D-A0B8-C944D2FFB8ED}" type="presOf" srcId="{B11B5860-0E48-4F6C-A55C-77D4C54F50E3}" destId="{DAF6D908-F8D5-412B-9ADA-2E47F8DCC370}" srcOrd="0" destOrd="0" presId="urn:microsoft.com/office/officeart/2005/8/layout/process2"/>
    <dgm:cxn modelId="{749DE453-1024-4F74-9291-4CB974FEFCB7}" type="presOf" srcId="{081C28EA-AE7E-44C5-B348-FD2144BEF96E}" destId="{47ECE795-BC21-43F6-B9EE-85FBEE4208AD}" srcOrd="0" destOrd="0" presId="urn:microsoft.com/office/officeart/2005/8/layout/process2"/>
    <dgm:cxn modelId="{B773725D-D044-4826-B02C-EF9E1701D44F}" srcId="{A4FDE1C3-B1B0-456A-A53E-DBCC8B706369}" destId="{A447FFBE-AE8B-4978-AF05-047DB7002979}" srcOrd="6" destOrd="0" parTransId="{178BC59E-1A3B-4184-A8ED-08DFA6A26C35}" sibTransId="{6CB52B15-258A-4EAE-9F9B-DE3DB2FBBE96}"/>
    <dgm:cxn modelId="{2105075D-0954-48B5-8606-5610E9FB1A22}" srcId="{A4FDE1C3-B1B0-456A-A53E-DBCC8B706369}" destId="{2F66DB7B-3636-4ECD-9BCE-292661F2DA55}" srcOrd="7" destOrd="0" parTransId="{1DEC9BFF-ED75-40E9-9EB6-5B8B50831D4B}" sibTransId="{C787E311-B0E8-4DB6-8C35-A8B6166E476E}"/>
    <dgm:cxn modelId="{13AAE633-4263-43C9-85A4-1ACFC7627D2B}" srcId="{A4FDE1C3-B1B0-456A-A53E-DBCC8B706369}" destId="{9896EBDC-4838-475A-A890-8F870EFDEB2C}" srcOrd="3" destOrd="0" parTransId="{C695319E-178E-430E-97EF-7BAFFA3FE043}" sibTransId="{B11B5860-0E48-4F6C-A55C-77D4C54F50E3}"/>
    <dgm:cxn modelId="{277E1922-C636-4961-9E50-4D9B20BA2F9D}" type="presOf" srcId="{947919A0-1480-441C-82A9-6BA47D50723C}" destId="{96986E92-EED5-441C-9BD6-828D28BA01B2}" srcOrd="0" destOrd="0" presId="urn:microsoft.com/office/officeart/2005/8/layout/process2"/>
    <dgm:cxn modelId="{F8A96806-42A9-48E1-8E5B-6A0174E2898B}" type="presOf" srcId="{947919A0-1480-441C-82A9-6BA47D50723C}" destId="{688A091B-70A8-4376-B480-3CD5CCF9410A}" srcOrd="1" destOrd="0" presId="urn:microsoft.com/office/officeart/2005/8/layout/process2"/>
    <dgm:cxn modelId="{D459F713-2F16-4083-AD12-4F30A6020676}" type="presOf" srcId="{64E3277C-95E6-4544-A09B-7DA51025AD84}" destId="{9A023D09-BBDA-4C3C-A579-94938C8CE5E3}" srcOrd="1" destOrd="0" presId="urn:microsoft.com/office/officeart/2005/8/layout/process2"/>
    <dgm:cxn modelId="{94D42A6B-0DF7-465E-93B5-546778D87F10}" type="presOf" srcId="{6CB52B15-258A-4EAE-9F9B-DE3DB2FBBE96}" destId="{4826525B-9601-4751-BA06-24637982AB7D}" srcOrd="1" destOrd="0" presId="urn:microsoft.com/office/officeart/2005/8/layout/process2"/>
    <dgm:cxn modelId="{9CCA20F7-62BA-44C8-BDBC-69E38D249709}" type="presOf" srcId="{F88C306F-20A3-45AD-BBBA-23B5866802DC}" destId="{7C6FB65E-AA0A-4C3F-8023-317154DB3924}" srcOrd="0" destOrd="0" presId="urn:microsoft.com/office/officeart/2005/8/layout/process2"/>
    <dgm:cxn modelId="{D285F9CE-5D20-4DC6-9E8D-1278B03BDC0A}" srcId="{A4FDE1C3-B1B0-456A-A53E-DBCC8B706369}" destId="{3E9CACE6-D00C-48F2-8387-43FACF08E8B8}" srcOrd="0" destOrd="0" parTransId="{7AADEF3A-F38B-46D6-B5C8-DCD04E1A6FE6}" sibTransId="{3196CEFF-154B-4F19-81B4-DEABCA7257D4}"/>
    <dgm:cxn modelId="{D28FE649-9ABE-4C0A-8B4A-D6E55A731641}" type="presOf" srcId="{6F61EAB2-99E5-4CDC-946A-517CB5DCD385}" destId="{2A69CC94-97C9-4B56-820F-B7F390528106}" srcOrd="0" destOrd="0" presId="urn:microsoft.com/office/officeart/2005/8/layout/process2"/>
    <dgm:cxn modelId="{62DAA727-BA7F-4DC0-9507-60965ABABE71}" type="presOf" srcId="{6CB52B15-258A-4EAE-9F9B-DE3DB2FBBE96}" destId="{9C7C4A20-3850-4179-AE5A-4E72804D0766}" srcOrd="0" destOrd="0" presId="urn:microsoft.com/office/officeart/2005/8/layout/process2"/>
    <dgm:cxn modelId="{3C61C21B-7CD4-43CA-A11A-EDA07EFA1BEF}" srcId="{A4FDE1C3-B1B0-456A-A53E-DBCC8B706369}" destId="{F88C306F-20A3-45AD-BBBA-23B5866802DC}" srcOrd="1" destOrd="0" parTransId="{6124B8EE-D0C9-4C4A-9645-82EC555DA37C}" sibTransId="{64E3277C-95E6-4544-A09B-7DA51025AD84}"/>
    <dgm:cxn modelId="{F4B98BFB-3D7D-4485-BC09-4560D769CFBD}" type="presParOf" srcId="{2802E309-D7F4-4D32-B434-89299D79037E}" destId="{A49AEEFA-F202-494C-832F-CDF21E0BDBA0}" srcOrd="0" destOrd="0" presId="urn:microsoft.com/office/officeart/2005/8/layout/process2"/>
    <dgm:cxn modelId="{E2CFDB40-F33C-4A49-95E9-868CEC263C91}" type="presParOf" srcId="{2802E309-D7F4-4D32-B434-89299D79037E}" destId="{EA884BFF-38BA-4F56-BB38-49645A0DEA83}" srcOrd="1" destOrd="0" presId="urn:microsoft.com/office/officeart/2005/8/layout/process2"/>
    <dgm:cxn modelId="{61C4D38A-4058-4648-90D7-2EEA65F900A7}" type="presParOf" srcId="{EA884BFF-38BA-4F56-BB38-49645A0DEA83}" destId="{AC12C32D-449D-4AE9-95A8-1CE6462618F8}" srcOrd="0" destOrd="0" presId="urn:microsoft.com/office/officeart/2005/8/layout/process2"/>
    <dgm:cxn modelId="{ADDCD9D2-9E6F-4E15-888C-382924427BC9}" type="presParOf" srcId="{2802E309-D7F4-4D32-B434-89299D79037E}" destId="{7C6FB65E-AA0A-4C3F-8023-317154DB3924}" srcOrd="2" destOrd="0" presId="urn:microsoft.com/office/officeart/2005/8/layout/process2"/>
    <dgm:cxn modelId="{A0DA17A4-6E64-42FE-A462-C477C2D8F878}" type="presParOf" srcId="{2802E309-D7F4-4D32-B434-89299D79037E}" destId="{5B77155F-84B1-4EE3-97EB-D80F67AECC6F}" srcOrd="3" destOrd="0" presId="urn:microsoft.com/office/officeart/2005/8/layout/process2"/>
    <dgm:cxn modelId="{D666DE8E-4143-49B1-8680-7834CAAF75C9}" type="presParOf" srcId="{5B77155F-84B1-4EE3-97EB-D80F67AECC6F}" destId="{9A023D09-BBDA-4C3C-A579-94938C8CE5E3}" srcOrd="0" destOrd="0" presId="urn:microsoft.com/office/officeart/2005/8/layout/process2"/>
    <dgm:cxn modelId="{A5EC00E0-E162-4A10-B6FE-1920D484F9B0}" type="presParOf" srcId="{2802E309-D7F4-4D32-B434-89299D79037E}" destId="{65D99B50-175E-4F0E-9B52-4F2D2F169F47}" srcOrd="4" destOrd="0" presId="urn:microsoft.com/office/officeart/2005/8/layout/process2"/>
    <dgm:cxn modelId="{301B2570-E2CB-4E75-9626-287D7F34CEC7}" type="presParOf" srcId="{2802E309-D7F4-4D32-B434-89299D79037E}" destId="{96986E92-EED5-441C-9BD6-828D28BA01B2}" srcOrd="5" destOrd="0" presId="urn:microsoft.com/office/officeart/2005/8/layout/process2"/>
    <dgm:cxn modelId="{1FCE69B3-9270-4270-A74C-A1C365917F85}" type="presParOf" srcId="{96986E92-EED5-441C-9BD6-828D28BA01B2}" destId="{688A091B-70A8-4376-B480-3CD5CCF9410A}" srcOrd="0" destOrd="0" presId="urn:microsoft.com/office/officeart/2005/8/layout/process2"/>
    <dgm:cxn modelId="{0BE15218-AA7C-4C84-A48D-78AA99FAB52E}" type="presParOf" srcId="{2802E309-D7F4-4D32-B434-89299D79037E}" destId="{ED5EAB61-E611-42D9-9FC8-695D56F3D258}" srcOrd="6" destOrd="0" presId="urn:microsoft.com/office/officeart/2005/8/layout/process2"/>
    <dgm:cxn modelId="{AFCDB630-3116-4328-B264-EBE5ACD407B3}" type="presParOf" srcId="{2802E309-D7F4-4D32-B434-89299D79037E}" destId="{DAF6D908-F8D5-412B-9ADA-2E47F8DCC370}" srcOrd="7" destOrd="0" presId="urn:microsoft.com/office/officeart/2005/8/layout/process2"/>
    <dgm:cxn modelId="{BC861809-E6B0-44FD-B560-1A1AB996A0E8}" type="presParOf" srcId="{DAF6D908-F8D5-412B-9ADA-2E47F8DCC370}" destId="{66B37DA3-1EB4-41DC-8B7C-E09900FDFCE2}" srcOrd="0" destOrd="0" presId="urn:microsoft.com/office/officeart/2005/8/layout/process2"/>
    <dgm:cxn modelId="{7B467485-989D-489D-848C-D4565E0C86DC}" type="presParOf" srcId="{2802E309-D7F4-4D32-B434-89299D79037E}" destId="{46931222-7849-409E-A29B-8EB45E7FDABB}" srcOrd="8" destOrd="0" presId="urn:microsoft.com/office/officeart/2005/8/layout/process2"/>
    <dgm:cxn modelId="{4C1A3CB5-E9F5-4A9D-924E-FAFCAF72D2F2}" type="presParOf" srcId="{2802E309-D7F4-4D32-B434-89299D79037E}" destId="{572087B1-653D-41A5-9AFC-6B3A4F39017C}" srcOrd="9" destOrd="0" presId="urn:microsoft.com/office/officeart/2005/8/layout/process2"/>
    <dgm:cxn modelId="{AC17E87B-6DE9-4086-91B7-B0C10EF87EE4}" type="presParOf" srcId="{572087B1-653D-41A5-9AFC-6B3A4F39017C}" destId="{E7E07AFF-8781-4856-A4D1-2965617B7A15}" srcOrd="0" destOrd="0" presId="urn:microsoft.com/office/officeart/2005/8/layout/process2"/>
    <dgm:cxn modelId="{85795DFF-EB5A-49C5-81DE-9B50FD238255}" type="presParOf" srcId="{2802E309-D7F4-4D32-B434-89299D79037E}" destId="{47ECE795-BC21-43F6-B9EE-85FBEE4208AD}" srcOrd="10" destOrd="0" presId="urn:microsoft.com/office/officeart/2005/8/layout/process2"/>
    <dgm:cxn modelId="{2506F1B4-5DB0-4614-9E17-6BA27DC1FC3E}" type="presParOf" srcId="{2802E309-D7F4-4D32-B434-89299D79037E}" destId="{2A69CC94-97C9-4B56-820F-B7F390528106}" srcOrd="11" destOrd="0" presId="urn:microsoft.com/office/officeart/2005/8/layout/process2"/>
    <dgm:cxn modelId="{53F4C5E1-C68A-40D2-9BE1-A43DEABC5911}" type="presParOf" srcId="{2A69CC94-97C9-4B56-820F-B7F390528106}" destId="{887B38A9-1328-48EB-B70A-EEEF7E322D21}" srcOrd="0" destOrd="0" presId="urn:microsoft.com/office/officeart/2005/8/layout/process2"/>
    <dgm:cxn modelId="{BD8FB0A1-753F-4273-B484-3EECC6A48984}" type="presParOf" srcId="{2802E309-D7F4-4D32-B434-89299D79037E}" destId="{7A01242D-23EF-4059-B487-46DFF9E48B71}" srcOrd="12" destOrd="0" presId="urn:microsoft.com/office/officeart/2005/8/layout/process2"/>
    <dgm:cxn modelId="{1C999FEE-F6F3-4BF9-9FD5-D1A216395109}" type="presParOf" srcId="{2802E309-D7F4-4D32-B434-89299D79037E}" destId="{9C7C4A20-3850-4179-AE5A-4E72804D0766}" srcOrd="13" destOrd="0" presId="urn:microsoft.com/office/officeart/2005/8/layout/process2"/>
    <dgm:cxn modelId="{91A2C8A3-D8D1-4661-B508-35F604704386}" type="presParOf" srcId="{9C7C4A20-3850-4179-AE5A-4E72804D0766}" destId="{4826525B-9601-4751-BA06-24637982AB7D}" srcOrd="0" destOrd="0" presId="urn:microsoft.com/office/officeart/2005/8/layout/process2"/>
    <dgm:cxn modelId="{78D3FC1C-49AE-4DFC-B8EB-2F000A6418E8}" type="presParOf" srcId="{2802E309-D7F4-4D32-B434-89299D79037E}" destId="{58903A1D-0B32-4F96-8A12-0E34B35CEA8B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AEEFA-F202-494C-832F-CDF21E0BDBA0}">
      <dsp:nvSpPr>
        <dsp:cNvPr id="0" name=""/>
        <dsp:cNvSpPr/>
      </dsp:nvSpPr>
      <dsp:spPr>
        <a:xfrm>
          <a:off x="2665594" y="80331"/>
          <a:ext cx="2754395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čišćenje</a:t>
          </a:r>
          <a:endParaRPr lang="hr-HR" sz="1600" kern="1200" dirty="0"/>
        </a:p>
      </dsp:txBody>
      <dsp:txXfrm>
        <a:off x="2678059" y="92796"/>
        <a:ext cx="2729465" cy="400648"/>
      </dsp:txXfrm>
    </dsp:sp>
    <dsp:sp modelId="{EA884BFF-38BA-4F56-BB38-49645A0DEA83}">
      <dsp:nvSpPr>
        <dsp:cNvPr id="0" name=""/>
        <dsp:cNvSpPr/>
      </dsp:nvSpPr>
      <dsp:spPr>
        <a:xfrm rot="5225230">
          <a:off x="4007016" y="476722"/>
          <a:ext cx="99979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-5400000">
        <a:off x="3998791" y="522506"/>
        <a:ext cx="114906" cy="69985"/>
      </dsp:txXfrm>
    </dsp:sp>
    <dsp:sp modelId="{7C6FB65E-AA0A-4C3F-8023-317154DB3924}">
      <dsp:nvSpPr>
        <dsp:cNvPr id="0" name=""/>
        <dsp:cNvSpPr/>
      </dsp:nvSpPr>
      <dsp:spPr>
        <a:xfrm>
          <a:off x="2631565" y="639044"/>
          <a:ext cx="2879311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pranje</a:t>
          </a:r>
          <a:endParaRPr lang="hr-HR" sz="1600" kern="1200" dirty="0"/>
        </a:p>
      </dsp:txBody>
      <dsp:txXfrm>
        <a:off x="2644030" y="651509"/>
        <a:ext cx="2854381" cy="400648"/>
      </dsp:txXfrm>
    </dsp:sp>
    <dsp:sp modelId="{5B77155F-84B1-4EE3-97EB-D80F67AECC6F}">
      <dsp:nvSpPr>
        <dsp:cNvPr id="0" name=""/>
        <dsp:cNvSpPr/>
      </dsp:nvSpPr>
      <dsp:spPr>
        <a:xfrm rot="5317556">
          <a:off x="3989908" y="1087860"/>
          <a:ext cx="178540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 rot="-5400000">
        <a:off x="4021083" y="1094353"/>
        <a:ext cx="114906" cy="124978"/>
      </dsp:txXfrm>
    </dsp:sp>
    <dsp:sp modelId="{65D99B50-175E-4F0E-9B52-4F2D2F169F47}">
      <dsp:nvSpPr>
        <dsp:cNvPr id="0" name=""/>
        <dsp:cNvSpPr/>
      </dsp:nvSpPr>
      <dsp:spPr>
        <a:xfrm>
          <a:off x="2677416" y="1302608"/>
          <a:ext cx="2819440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sortiranje</a:t>
          </a:r>
          <a:endParaRPr lang="hr-HR" sz="1600" kern="1200" dirty="0"/>
        </a:p>
      </dsp:txBody>
      <dsp:txXfrm>
        <a:off x="2689881" y="1315073"/>
        <a:ext cx="2794510" cy="400648"/>
      </dsp:txXfrm>
    </dsp:sp>
    <dsp:sp modelId="{96986E92-EED5-441C-9BD6-828D28BA01B2}">
      <dsp:nvSpPr>
        <dsp:cNvPr id="0" name=""/>
        <dsp:cNvSpPr/>
      </dsp:nvSpPr>
      <dsp:spPr>
        <a:xfrm rot="5647687">
          <a:off x="3993964" y="1726852"/>
          <a:ext cx="141999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-5400000">
        <a:off x="4009044" y="1751662"/>
        <a:ext cx="114906" cy="99399"/>
      </dsp:txXfrm>
    </dsp:sp>
    <dsp:sp modelId="{ED5EAB61-E611-42D9-9FC8-695D56F3D258}">
      <dsp:nvSpPr>
        <dsp:cNvPr id="0" name=""/>
        <dsp:cNvSpPr/>
      </dsp:nvSpPr>
      <dsp:spPr>
        <a:xfrm>
          <a:off x="2615350" y="1917028"/>
          <a:ext cx="2854882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kalibriranje</a:t>
          </a:r>
          <a:endParaRPr lang="hr-HR" sz="1600" kern="1200" dirty="0"/>
        </a:p>
      </dsp:txBody>
      <dsp:txXfrm>
        <a:off x="2627815" y="1929493"/>
        <a:ext cx="2829952" cy="400648"/>
      </dsp:txXfrm>
    </dsp:sp>
    <dsp:sp modelId="{DAF6D908-F8D5-412B-9ADA-2E47F8DCC370}">
      <dsp:nvSpPr>
        <dsp:cNvPr id="0" name=""/>
        <dsp:cNvSpPr/>
      </dsp:nvSpPr>
      <dsp:spPr>
        <a:xfrm rot="5400000">
          <a:off x="3963269" y="2352881"/>
          <a:ext cx="159044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/>
        </a:p>
      </dsp:txBody>
      <dsp:txXfrm rot="-5400000">
        <a:off x="3985339" y="2369114"/>
        <a:ext cx="114906" cy="111331"/>
      </dsp:txXfrm>
    </dsp:sp>
    <dsp:sp modelId="{46931222-7849-409E-A29B-8EB45E7FDABB}">
      <dsp:nvSpPr>
        <dsp:cNvPr id="0" name=""/>
        <dsp:cNvSpPr/>
      </dsp:nvSpPr>
      <dsp:spPr>
        <a:xfrm>
          <a:off x="2631565" y="2554666"/>
          <a:ext cx="2822453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ljuštenje i guljenje</a:t>
          </a:r>
          <a:endParaRPr lang="hr-HR" sz="1600" kern="1200" dirty="0"/>
        </a:p>
      </dsp:txBody>
      <dsp:txXfrm>
        <a:off x="2644030" y="2567131"/>
        <a:ext cx="2797523" cy="400648"/>
      </dsp:txXfrm>
    </dsp:sp>
    <dsp:sp modelId="{572087B1-653D-41A5-9AFC-6B3A4F39017C}">
      <dsp:nvSpPr>
        <dsp:cNvPr id="0" name=""/>
        <dsp:cNvSpPr/>
      </dsp:nvSpPr>
      <dsp:spPr>
        <a:xfrm rot="5400000">
          <a:off x="3962996" y="2990884"/>
          <a:ext cx="159591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 rot="-5400000">
        <a:off x="3985339" y="3006844"/>
        <a:ext cx="114906" cy="111714"/>
      </dsp:txXfrm>
    </dsp:sp>
    <dsp:sp modelId="{47ECE795-BC21-43F6-B9EE-85FBEE4208AD}">
      <dsp:nvSpPr>
        <dsp:cNvPr id="0" name=""/>
        <dsp:cNvSpPr/>
      </dsp:nvSpPr>
      <dsp:spPr>
        <a:xfrm>
          <a:off x="2614916" y="3193034"/>
          <a:ext cx="2855751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rezanje</a:t>
          </a:r>
          <a:endParaRPr lang="hr-HR" sz="1600" kern="1200" dirty="0"/>
        </a:p>
      </dsp:txBody>
      <dsp:txXfrm>
        <a:off x="2627381" y="3205499"/>
        <a:ext cx="2830821" cy="400648"/>
      </dsp:txXfrm>
    </dsp:sp>
    <dsp:sp modelId="{2A69CC94-97C9-4B56-820F-B7F390528106}">
      <dsp:nvSpPr>
        <dsp:cNvPr id="0" name=""/>
        <dsp:cNvSpPr/>
      </dsp:nvSpPr>
      <dsp:spPr>
        <a:xfrm rot="5400000">
          <a:off x="3962996" y="3629252"/>
          <a:ext cx="159591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 rot="-5400000">
        <a:off x="3985339" y="3645212"/>
        <a:ext cx="114906" cy="111714"/>
      </dsp:txXfrm>
    </dsp:sp>
    <dsp:sp modelId="{7A01242D-23EF-4059-B487-46DFF9E48B71}">
      <dsp:nvSpPr>
        <dsp:cNvPr id="0" name=""/>
        <dsp:cNvSpPr/>
      </dsp:nvSpPr>
      <dsp:spPr>
        <a:xfrm>
          <a:off x="2631565" y="3831402"/>
          <a:ext cx="2822453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BLANŠIRANJE</a:t>
          </a:r>
          <a:endParaRPr lang="hr-HR" sz="1600" kern="1200" dirty="0"/>
        </a:p>
      </dsp:txBody>
      <dsp:txXfrm>
        <a:off x="2644030" y="3843867"/>
        <a:ext cx="2797523" cy="400648"/>
      </dsp:txXfrm>
    </dsp:sp>
    <dsp:sp modelId="{9C7C4A20-3850-4179-AE5A-4E72804D0766}">
      <dsp:nvSpPr>
        <dsp:cNvPr id="0" name=""/>
        <dsp:cNvSpPr/>
      </dsp:nvSpPr>
      <dsp:spPr>
        <a:xfrm rot="5400000">
          <a:off x="3962996" y="4267620"/>
          <a:ext cx="159591" cy="191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 rot="-5400000">
        <a:off x="3985339" y="4283580"/>
        <a:ext cx="114906" cy="111714"/>
      </dsp:txXfrm>
    </dsp:sp>
    <dsp:sp modelId="{58903A1D-0B32-4F96-8A12-0E34B35CEA8B}">
      <dsp:nvSpPr>
        <dsp:cNvPr id="0" name=""/>
        <dsp:cNvSpPr/>
      </dsp:nvSpPr>
      <dsp:spPr>
        <a:xfrm>
          <a:off x="2623751" y="4469770"/>
          <a:ext cx="2838081" cy="42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hlađenje</a:t>
          </a:r>
          <a:endParaRPr lang="hr-HR" sz="1600" kern="1200" dirty="0"/>
        </a:p>
      </dsp:txBody>
      <dsp:txXfrm>
        <a:off x="2636216" y="4482235"/>
        <a:ext cx="2813151" cy="400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81F3B-9979-46E3-8F8A-E27395900ABC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C445B-A7C6-4FAF-A9E4-15474CA5404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Veliki utjecaj na </a:t>
            </a:r>
            <a:r>
              <a:rPr lang="hr-HR" dirty="0" err="1" smtClean="0"/>
              <a:t>kalitetu</a:t>
            </a:r>
            <a:r>
              <a:rPr lang="hr-HR" dirty="0" smtClean="0"/>
              <a:t> </a:t>
            </a:r>
            <a:r>
              <a:rPr lang="hr-HR" dirty="0" err="1" smtClean="0"/>
              <a:t>blanširanog</a:t>
            </a:r>
            <a:r>
              <a:rPr lang="hr-HR" dirty="0" smtClean="0"/>
              <a:t> povrća ima tvrdoća vode(</a:t>
            </a:r>
            <a:r>
              <a:rPr lang="hr-HR" dirty="0" err="1" smtClean="0"/>
              <a:t>npr.mahuna</a:t>
            </a:r>
            <a:r>
              <a:rPr lang="hr-HR" dirty="0" smtClean="0"/>
              <a:t>). Ona ne bi smjela biti viša od 10° nj. Da bi uzorak sačuvao zelenu boju u vodu za </a:t>
            </a:r>
            <a:r>
              <a:rPr lang="hr-HR" dirty="0" err="1" smtClean="0"/>
              <a:t>blanširanje</a:t>
            </a:r>
            <a:r>
              <a:rPr lang="hr-HR" dirty="0" smtClean="0"/>
              <a:t> mogu se dodati neke alkalne soli koje povisuju pH (1 do 8) (jer</a:t>
            </a:r>
            <a:r>
              <a:rPr lang="hr-HR" baseline="0" dirty="0" smtClean="0"/>
              <a:t> pod utjecajem sniženog pH klorofil se razgrađuje na </a:t>
            </a:r>
            <a:r>
              <a:rPr lang="hr-HR" baseline="0" dirty="0" err="1" smtClean="0"/>
              <a:t>feofitin</a:t>
            </a:r>
            <a:r>
              <a:rPr lang="hr-HR" baseline="0" dirty="0" smtClean="0"/>
              <a:t> – spoj </a:t>
            </a:r>
            <a:r>
              <a:rPr lang="hr-HR" baseline="0" dirty="0" err="1" smtClean="0"/>
              <a:t>bordocrvene</a:t>
            </a:r>
            <a:r>
              <a:rPr lang="hr-HR" baseline="0" dirty="0" smtClean="0"/>
              <a:t> ili </a:t>
            </a:r>
            <a:r>
              <a:rPr lang="hr-HR" baseline="0" dirty="0" err="1" smtClean="0"/>
              <a:t>smeđezelene</a:t>
            </a:r>
            <a:r>
              <a:rPr lang="hr-HR" baseline="0" dirty="0" smtClean="0"/>
              <a:t> do maslinasto zelene boje, koji nastaje zamjenom Mg vodikom, da se spriječi razgradnja klorofila).</a:t>
            </a:r>
          </a:p>
          <a:p>
            <a:r>
              <a:rPr lang="hr-HR" baseline="0" dirty="0" smtClean="0"/>
              <a:t>Mahune se teško kuhaju u tvrdoj vodi jer bjelančevine s </a:t>
            </a:r>
            <a:r>
              <a:rPr lang="hr-HR" baseline="0" dirty="0" err="1" smtClean="0"/>
              <a:t>Ca</a:t>
            </a:r>
            <a:r>
              <a:rPr lang="hr-HR" baseline="0" dirty="0" smtClean="0"/>
              <a:t> stvaraju netopljive kemijske spojeve.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C445B-A7C6-4FAF-A9E4-15474CA5404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0C565-8FD1-428B-AC3B-C3434E770DD6}" type="datetimeFigureOut">
              <a:rPr lang="hr-HR" smtClean="0"/>
              <a:pPr/>
              <a:t>13.01.2022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82882-B18A-4862-BE85-46AB63194DD8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lycomfg.com/Vaporflow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851648" cy="3312368"/>
          </a:xfrm>
        </p:spPr>
        <p:txBody>
          <a:bodyPr>
            <a:normAutofit/>
          </a:bodyPr>
          <a:lstStyle/>
          <a:p>
            <a:pPr algn="l"/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AUTOR : Linda Segarić dipl. ing. </a:t>
            </a:r>
            <a:r>
              <a:rPr lang="hr-HR" sz="2400" dirty="0" err="1"/>
              <a:t>preh.teh</a:t>
            </a:r>
            <a:r>
              <a:rPr lang="hr-HR" sz="2400" dirty="0"/>
              <a:t>.</a:t>
            </a:r>
            <a:br>
              <a:rPr lang="hr-HR" sz="2400" dirty="0"/>
            </a:br>
            <a:r>
              <a:rPr lang="hr-HR" sz="2400" dirty="0"/>
              <a:t>ZANIMANJE : Tehničar nutricionist</a:t>
            </a:r>
            <a:br>
              <a:rPr lang="hr-HR" sz="2400" dirty="0"/>
            </a:br>
            <a:r>
              <a:rPr lang="hr-HR" sz="2400" dirty="0"/>
              <a:t>NASTAVNI PREDMET : Praktična nastava</a:t>
            </a:r>
            <a:br>
              <a:rPr lang="hr-HR" sz="2400" dirty="0"/>
            </a:br>
            <a:r>
              <a:rPr lang="hr-HR" sz="2400" dirty="0"/>
              <a:t>RAZRED U KOJEMU SE OBRAĐUJE NASTAVNI SADRŽAJ : drugi</a:t>
            </a:r>
            <a:br>
              <a:rPr lang="hr-HR" sz="2400" dirty="0"/>
            </a:br>
            <a:r>
              <a:rPr lang="hr-HR" sz="2400" dirty="0"/>
              <a:t>NASTAVNA JEDINICA </a:t>
            </a:r>
            <a:r>
              <a:rPr lang="hr-HR" sz="2400" dirty="0" smtClean="0"/>
              <a:t>: </a:t>
            </a:r>
            <a:r>
              <a:rPr lang="hr-HR" sz="2400" dirty="0" err="1" smtClean="0"/>
              <a:t>Blanširanje</a:t>
            </a:r>
            <a:r>
              <a:rPr lang="hr-HR" sz="2400" dirty="0"/>
              <a:t/>
            </a:r>
            <a:br>
              <a:rPr lang="hr-HR" sz="2400" dirty="0"/>
            </a:br>
            <a:endParaRPr lang="hr-HR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1"/>
                </a:solidFill>
                <a:latin typeface="+mn-lt"/>
              </a:rPr>
              <a:t>Cijevni </a:t>
            </a:r>
            <a:r>
              <a:rPr lang="hr-HR" sz="2600" b="1" dirty="0" err="1" smtClean="0">
                <a:solidFill>
                  <a:schemeClr val="tx1"/>
                </a:solidFill>
                <a:latin typeface="+mn-lt"/>
              </a:rPr>
              <a:t>blanšer</a:t>
            </a:r>
            <a:endParaRPr lang="hr-HR" sz="2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arenR"/>
            </a:pPr>
            <a:r>
              <a:rPr lang="hr-HR" sz="2400" dirty="0" smtClean="0"/>
              <a:t>Metalna cijev kroz koju cirkulira vruća voda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sz="2400" dirty="0" smtClean="0"/>
              <a:t>Sirovina se ubacuje u cijev i pokreće se kroz nju u struji vode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sz="2400" dirty="0" smtClean="0"/>
              <a:t>Vrijeme </a:t>
            </a:r>
            <a:r>
              <a:rPr lang="hr-HR" sz="2400" dirty="0" err="1" smtClean="0"/>
              <a:t>blanširanja</a:t>
            </a:r>
            <a:r>
              <a:rPr lang="hr-HR" sz="2400" dirty="0" smtClean="0"/>
              <a:t> regulira se duljinom cijevi i brzinom strujanja vode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sz="2400" dirty="0" smtClean="0"/>
              <a:t>Veliki kapacitet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sz="2400" dirty="0" smtClean="0"/>
              <a:t>Uređaj se može koristiti i za transport sirovine unutar pogona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655449" y="1628800"/>
            <a:ext cx="3833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Kontinuirani </a:t>
            </a:r>
            <a:r>
              <a:rPr lang="hr-HR" sz="2800" b="1" dirty="0" err="1" smtClean="0">
                <a:solidFill>
                  <a:schemeClr val="tx1"/>
                </a:solidFill>
                <a:latin typeface="+mn-lt"/>
              </a:rPr>
              <a:t>blanšer</a:t>
            </a:r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 sa hlađenjem </a:t>
            </a:r>
            <a:endParaRPr lang="hr-HR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hr-HR" sz="2400" dirty="0" smtClean="0">
                <a:latin typeface="Comic Sans MS" pitchFamily="66" charset="0"/>
              </a:rPr>
              <a:t>Sirovina se nalazi na pokretnoj traci</a:t>
            </a:r>
          </a:p>
          <a:p>
            <a:pPr marL="609600" indent="-609600">
              <a:lnSpc>
                <a:spcPct val="90000"/>
              </a:lnSpc>
            </a:pPr>
            <a:r>
              <a:rPr lang="hr-HR" sz="2400" dirty="0" smtClean="0">
                <a:latin typeface="Comic Sans MS" pitchFamily="66" charset="0"/>
              </a:rPr>
              <a:t>Traka putuje kroz 4 zone: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sz="2400" dirty="0" smtClean="0">
                <a:latin typeface="Comic Sans MS" pitchFamily="66" charset="0"/>
              </a:rPr>
              <a:t>Zona </a:t>
            </a:r>
            <a:r>
              <a:rPr lang="hr-HR" sz="2400" dirty="0" err="1" smtClean="0">
                <a:latin typeface="Comic Sans MS" pitchFamily="66" charset="0"/>
              </a:rPr>
              <a:t>predgrijavanja</a:t>
            </a:r>
            <a:r>
              <a:rPr lang="hr-HR" sz="2400" dirty="0" smtClean="0">
                <a:latin typeface="Comic Sans MS" pitchFamily="66" charset="0"/>
              </a:rPr>
              <a:t> (koristi se topla voda koja </a:t>
            </a:r>
            <a:r>
              <a:rPr lang="hr-HR" sz="2400" dirty="0" err="1" smtClean="0">
                <a:latin typeface="Comic Sans MS" pitchFamily="66" charset="0"/>
              </a:rPr>
              <a:t>recirkulira</a:t>
            </a:r>
            <a:r>
              <a:rPr lang="hr-HR" sz="2400" dirty="0" smtClean="0">
                <a:latin typeface="Comic Sans MS" pitchFamily="66" charset="0"/>
              </a:rPr>
              <a:t> iz  zone </a:t>
            </a:r>
            <a:r>
              <a:rPr lang="hr-HR" sz="2400" dirty="0" err="1" smtClean="0">
                <a:latin typeface="Comic Sans MS" pitchFamily="66" charset="0"/>
              </a:rPr>
              <a:t>blanširanja</a:t>
            </a:r>
            <a:r>
              <a:rPr lang="hr-HR" sz="2400" dirty="0" smtClean="0">
                <a:latin typeface="Comic Sans MS" pitchFamily="66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sz="2400" dirty="0" smtClean="0">
                <a:latin typeface="Comic Sans MS" pitchFamily="66" charset="0"/>
              </a:rPr>
              <a:t>Zona </a:t>
            </a:r>
            <a:r>
              <a:rPr lang="hr-HR" sz="2400" dirty="0" err="1" smtClean="0">
                <a:latin typeface="Comic Sans MS" pitchFamily="66" charset="0"/>
              </a:rPr>
              <a:t>blanširanja</a:t>
            </a:r>
            <a:r>
              <a:rPr lang="hr-HR" sz="2400" dirty="0" smtClean="0">
                <a:latin typeface="Comic Sans MS" pitchFamily="66" charset="0"/>
              </a:rPr>
              <a:t>  – vruća voda se raspršuje sapnicama preko sirovine (voda se grije u izmjenjivaču topline)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sz="2400" dirty="0" smtClean="0">
                <a:latin typeface="Comic Sans MS" pitchFamily="66" charset="0"/>
              </a:rPr>
              <a:t>Zona hlađenja – koristi se hladna voda koja dolazi iz zone </a:t>
            </a:r>
            <a:r>
              <a:rPr lang="hr-HR" sz="2400" dirty="0" err="1" smtClean="0">
                <a:latin typeface="Comic Sans MS" pitchFamily="66" charset="0"/>
              </a:rPr>
              <a:t>predgrijavanja</a:t>
            </a:r>
            <a:endParaRPr lang="hr-HR" sz="2400" dirty="0" smtClean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sz="2400" dirty="0" smtClean="0">
                <a:latin typeface="Comic Sans MS" pitchFamily="66" charset="0"/>
              </a:rPr>
              <a:t>Završno hlađenje – vrši se strujom hladnog zrak</a:t>
            </a:r>
            <a:endParaRPr lang="hr-HR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+mn-lt"/>
              </a:rPr>
              <a:t>Uređaji za </a:t>
            </a:r>
            <a:r>
              <a:rPr lang="hr-HR" sz="2800" dirty="0" err="1" smtClean="0">
                <a:latin typeface="+mn-lt"/>
              </a:rPr>
              <a:t>blanširanje</a:t>
            </a:r>
            <a:r>
              <a:rPr lang="hr-HR" sz="2800" dirty="0" smtClean="0">
                <a:latin typeface="+mn-lt"/>
              </a:rPr>
              <a:t> vodenom parom</a:t>
            </a:r>
            <a:endParaRPr lang="hr-HR" sz="28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609600" indent="-609600">
              <a:buNone/>
            </a:pPr>
            <a:r>
              <a:rPr lang="hr-HR" sz="2800" b="1" dirty="0" smtClean="0"/>
              <a:t>Tunelski uređaj: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Sirovina se nalazi na perforiranoj transportnoj traci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Traka prolazi kroz tunel s pregrijanom vodenom parom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Tunel je najčešće duljine 15 m i širine 1 – </a:t>
            </a:r>
            <a:r>
              <a:rPr lang="hr-HR" dirty="0" err="1" smtClean="0"/>
              <a:t>1</a:t>
            </a:r>
            <a:r>
              <a:rPr lang="hr-HR" dirty="0" smtClean="0"/>
              <a:t>,5 m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http://www.pigo-r.com/images/slikepp/PR-051--Koficasti-blans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149080"/>
            <a:ext cx="58326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IQB (</a:t>
            </a:r>
            <a:r>
              <a:rPr lang="hr-HR" sz="2800" b="1" dirty="0" err="1" smtClean="0">
                <a:solidFill>
                  <a:schemeClr val="tx1"/>
                </a:solidFill>
                <a:latin typeface="+mn-lt"/>
              </a:rPr>
              <a:t>individual</a:t>
            </a:r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2800" b="1" dirty="0" err="1" smtClean="0">
                <a:solidFill>
                  <a:schemeClr val="tx1"/>
                </a:solidFill>
                <a:latin typeface="+mn-lt"/>
              </a:rPr>
              <a:t>quick</a:t>
            </a:r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2800" b="1" dirty="0" err="1" smtClean="0">
                <a:solidFill>
                  <a:schemeClr val="tx1"/>
                </a:solidFill>
                <a:latin typeface="+mn-lt"/>
              </a:rPr>
              <a:t>blanching</a:t>
            </a:r>
            <a:r>
              <a:rPr lang="hr-HR" sz="2800" b="1" dirty="0" smtClean="0">
                <a:solidFill>
                  <a:schemeClr val="tx1"/>
                </a:solidFill>
                <a:latin typeface="+mn-lt"/>
              </a:rPr>
              <a:t>) uređaj </a:t>
            </a:r>
            <a:endParaRPr lang="hr-HR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hr-HR" dirty="0" err="1" smtClean="0"/>
              <a:t>Blanširanje</a:t>
            </a:r>
            <a:r>
              <a:rPr lang="hr-HR" dirty="0" smtClean="0"/>
              <a:t> u 2 faze: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U prvoj fazi sirovina  se nalazi na traci (u jednom sloju) grije se vrućom vodenom parom sa svih strana jednolično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U drugoj fazi sirovina se ubacuje u bazen u kojem se tretira vodenom parom tako dugo dok se u sredini sirovine ne postigne željena temperatura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dirty="0" smtClean="0"/>
              <a:t>Trajanje </a:t>
            </a:r>
            <a:r>
              <a:rPr lang="hr-HR" dirty="0" err="1" smtClean="0"/>
              <a:t>blanširanja</a:t>
            </a:r>
            <a:r>
              <a:rPr lang="hr-HR" dirty="0" smtClean="0"/>
              <a:t>: 1. faza – 25 s</a:t>
            </a:r>
          </a:p>
          <a:p>
            <a:pPr marL="609600" indent="-609600">
              <a:buNone/>
            </a:pPr>
            <a:r>
              <a:rPr lang="hr-HR" dirty="0" smtClean="0"/>
              <a:t>                                           2. faza – 50 s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Blanširanje</a:t>
            </a:r>
            <a:r>
              <a:rPr lang="hr-HR" dirty="0" smtClean="0"/>
              <a:t> je uvodni proces u postupku konzerviranja,čime se onemogućuje niz kemijskih i biokemijskih procesa u samoj hrani u svrhu produljenja njezine trajnosti.</a:t>
            </a:r>
          </a:p>
          <a:p>
            <a:r>
              <a:rPr lang="hr-HR" dirty="0" smtClean="0"/>
              <a:t>Za svaku hranu važno je poznavati optimalno vrijeme,ali i optimalnu temperaturu </a:t>
            </a:r>
            <a:r>
              <a:rPr lang="hr-HR" dirty="0" err="1" smtClean="0"/>
              <a:t>blanširanja</a:t>
            </a:r>
            <a:r>
              <a:rPr lang="hr-HR" dirty="0" smtClean="0"/>
              <a:t> čime se izbjegavaju nepoželjne posljedice.</a:t>
            </a:r>
          </a:p>
          <a:p>
            <a:r>
              <a:rPr lang="hr-HR" dirty="0" smtClean="0"/>
              <a:t>Poželjno je provoditi </a:t>
            </a:r>
            <a:r>
              <a:rPr lang="hr-HR" dirty="0" err="1" smtClean="0"/>
              <a:t>blanširanje</a:t>
            </a:r>
            <a:r>
              <a:rPr lang="hr-HR" dirty="0" smtClean="0"/>
              <a:t> u pari jer je manje ispiranje suhe tvari (za gotovo sve povrće, osim špinata koji se blanšira u vodi pri temperaturi od oko 80 ̊C, zbog očuvanja boje koju bi oštetio zrak kojeg ima puno u vodenoj pari).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pPr algn="ctr"/>
            <a:r>
              <a:rPr lang="hr-HR" dirty="0" smtClean="0"/>
              <a:t>BLANŠIRANJE</a:t>
            </a:r>
            <a:endParaRPr lang="hr-HR" dirty="0"/>
          </a:p>
        </p:txBody>
      </p:sp>
      <p:pic>
        <p:nvPicPr>
          <p:cNvPr id="24582" name="Picture 6" descr="http://www.opg-ledinski.hr/Content/news/images/voce-i-povr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9" y="2618573"/>
            <a:ext cx="5187414" cy="2881897"/>
          </a:xfrm>
          <a:prstGeom prst="rect">
            <a:avLst/>
          </a:prstGeom>
          <a:noFill/>
        </p:spPr>
      </p:pic>
      <p:sp>
        <p:nvSpPr>
          <p:cNvPr id="3" name="Pravokutnik 2"/>
          <p:cNvSpPr/>
          <p:nvPr/>
        </p:nvSpPr>
        <p:spPr>
          <a:xfrm flipH="1">
            <a:off x="5076056" y="5877272"/>
            <a:ext cx="36003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Linda Segarić, </a:t>
            </a:r>
            <a:r>
              <a:rPr lang="hr-HR" dirty="0" err="1">
                <a:solidFill>
                  <a:srgbClr val="0070C0"/>
                </a:solidFill>
              </a:rPr>
              <a:t>dipl.ing.preh.teh</a:t>
            </a:r>
            <a:r>
              <a:rPr lang="hr-HR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26241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389437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Toplinska obrada kipućom vodom ili vodenom parom</a:t>
            </a:r>
          </a:p>
          <a:p>
            <a:r>
              <a:rPr lang="hr-HR" sz="2800" dirty="0" smtClean="0"/>
              <a:t>Primjenjuje se kod voća i povrća prije smrzavanja, </a:t>
            </a:r>
            <a:r>
              <a:rPr lang="hr-HR" sz="2800" dirty="0" err="1" smtClean="0"/>
              <a:t>dehidratacije</a:t>
            </a:r>
            <a:r>
              <a:rPr lang="hr-HR" sz="2800" dirty="0" smtClean="0"/>
              <a:t> ili sterilizacije</a:t>
            </a:r>
          </a:p>
          <a:p>
            <a:pPr>
              <a:buFont typeface="Wingdings" pitchFamily="2" charset="2"/>
              <a:buNone/>
            </a:pPr>
            <a:r>
              <a:rPr lang="hr-HR" sz="2800" dirty="0" smtClean="0"/>
              <a:t>Svrha: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hr-HR" sz="2800" dirty="0" smtClean="0"/>
              <a:t>Inaktivacija enzima koji kataliziraju reakciju degradacije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hr-HR" sz="2800" dirty="0" smtClean="0"/>
              <a:t>Smanjenje broja mikroorganizama na površini namirnice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hr-HR" sz="2800" dirty="0" smtClean="0"/>
              <a:t>Omekšavanje tkiva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hr-HR" sz="2800" dirty="0" smtClean="0"/>
              <a:t>Istiskivanje </a:t>
            </a:r>
            <a:r>
              <a:rPr lang="hr-HR" sz="2800" dirty="0" err="1" smtClean="0"/>
              <a:t>intracelularnog</a:t>
            </a:r>
            <a:r>
              <a:rPr lang="hr-HR" sz="2800" dirty="0" smtClean="0"/>
              <a:t> zraka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hr-HR" sz="2800" dirty="0" smtClean="0"/>
              <a:t>Stabilizacija boje</a:t>
            </a:r>
            <a:endParaRPr lang="en-US" sz="28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7643192" cy="1658448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latin typeface="+mn-lt"/>
              </a:rPr>
              <a:t>POSTUPCI</a:t>
            </a:r>
            <a:r>
              <a:rPr lang="hr-HR" sz="3200" b="1" dirty="0" smtClean="0"/>
              <a:t>  BLANŠIRANJA</a:t>
            </a:r>
            <a:endParaRPr lang="hr-HR" sz="3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b="1" u="sng" dirty="0" smtClean="0"/>
              <a:t>U VODI</a:t>
            </a:r>
          </a:p>
          <a:p>
            <a:pPr>
              <a:buClr>
                <a:srgbClr val="78F86A"/>
              </a:buClr>
              <a:buFont typeface="Wingdings" pitchFamily="2" charset="2"/>
              <a:buChar char="q"/>
            </a:pPr>
            <a:r>
              <a:rPr lang="hr-HR" sz="2800" dirty="0" smtClean="0"/>
              <a:t>80 – 100 </a:t>
            </a:r>
            <a:r>
              <a:rPr lang="en-US" sz="2800" dirty="0" smtClean="0"/>
              <a:t>º</a:t>
            </a:r>
            <a:r>
              <a:rPr lang="hr-HR" sz="2800" dirty="0" smtClean="0"/>
              <a:t>C</a:t>
            </a:r>
          </a:p>
          <a:p>
            <a:pPr>
              <a:buClr>
                <a:srgbClr val="78F86A"/>
              </a:buClr>
              <a:buFont typeface="Wingdings" pitchFamily="2" charset="2"/>
              <a:buChar char="q"/>
            </a:pPr>
            <a:r>
              <a:rPr lang="hr-HR" sz="2800" dirty="0" smtClean="0"/>
              <a:t>3- 10 minuta</a:t>
            </a:r>
          </a:p>
          <a:p>
            <a:pPr>
              <a:buClr>
                <a:srgbClr val="78F86A"/>
              </a:buClr>
              <a:buFont typeface="Wingdings" pitchFamily="2" charset="2"/>
              <a:buChar char="q"/>
            </a:pPr>
            <a:r>
              <a:rPr lang="hr-HR" sz="2800" dirty="0" smtClean="0"/>
              <a:t>dodatak </a:t>
            </a:r>
            <a:r>
              <a:rPr lang="hr-HR" sz="2800" dirty="0" err="1" smtClean="0"/>
              <a:t>NaCl</a:t>
            </a:r>
            <a:r>
              <a:rPr lang="hr-HR" sz="2800" dirty="0" smtClean="0"/>
              <a:t>, NaHCO</a:t>
            </a:r>
            <a:r>
              <a:rPr lang="hr-HR" sz="2800" baseline="-25000" dirty="0" smtClean="0"/>
              <a:t>3</a:t>
            </a:r>
            <a:r>
              <a:rPr lang="hr-HR" sz="2800" dirty="0" smtClean="0"/>
              <a:t>, limunska kiselina i </a:t>
            </a:r>
            <a:r>
              <a:rPr lang="hr-HR" sz="2800" dirty="0" err="1" smtClean="0"/>
              <a:t>dr</a:t>
            </a:r>
            <a:r>
              <a:rPr lang="hr-HR" sz="2800" dirty="0" smtClean="0"/>
              <a:t>.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r-HR" sz="2800" b="1" u="sng" dirty="0" smtClean="0"/>
              <a:t>U VODENOJ PARI</a:t>
            </a:r>
          </a:p>
          <a:p>
            <a:pPr>
              <a:buClr>
                <a:srgbClr val="FCBEA8"/>
              </a:buClr>
              <a:buFont typeface="Wingdings" pitchFamily="2" charset="2"/>
              <a:buChar char="q"/>
            </a:pPr>
            <a:r>
              <a:rPr lang="hr-HR" sz="2800" dirty="0" smtClean="0"/>
              <a:t>iznad 100</a:t>
            </a:r>
            <a:r>
              <a:rPr lang="en-US" sz="2800" dirty="0" smtClean="0"/>
              <a:t>º</a:t>
            </a:r>
            <a:r>
              <a:rPr lang="hr-HR" sz="2800" dirty="0" smtClean="0"/>
              <a:t>C</a:t>
            </a:r>
          </a:p>
          <a:p>
            <a:pPr>
              <a:buClr>
                <a:srgbClr val="FCBEA8"/>
              </a:buClr>
              <a:buFont typeface="Wingdings" pitchFamily="2" charset="2"/>
              <a:buChar char="q"/>
            </a:pPr>
            <a:r>
              <a:rPr lang="hr-HR" sz="2800" dirty="0" smtClean="0"/>
              <a:t>25 – 180 sekundi</a:t>
            </a:r>
            <a:endParaRPr lang="en-US" sz="2800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+mn-lt"/>
              </a:rPr>
              <a:t>Prednosti i ograničenja </a:t>
            </a:r>
            <a:r>
              <a:rPr lang="hr-HR" sz="2400" dirty="0" err="1" smtClean="0">
                <a:latin typeface="+mn-lt"/>
              </a:rPr>
              <a:t>blanširanja</a:t>
            </a:r>
            <a:r>
              <a:rPr lang="hr-HR" sz="2400" dirty="0" smtClean="0">
                <a:latin typeface="+mn-lt"/>
              </a:rPr>
              <a:t> u vodi i vodenoj pari</a:t>
            </a:r>
            <a:endParaRPr lang="hr-HR" sz="2400" dirty="0">
              <a:latin typeface="+mn-lt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5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Postupak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Prednosti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Ograničenja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Blanširanje</a:t>
                      </a: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  pari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Neznatan gubitak tvari topljivih u vodi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Mala količina otpadnih voda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Lagano čišćenje i sterilizacija uređaja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Potrebno je dodatno pranje sirovine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Blanširanje</a:t>
                      </a:r>
                      <a:endParaRPr kumimoji="0" lang="hr-H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 vodi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Niža cijena uređaja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Manji utrošak energije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Potrebne veće količine vode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Tx/>
                        <a:buChar char="•"/>
                        <a:tabLst/>
                      </a:pP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Opasnost od kontaminacije </a:t>
                      </a:r>
                      <a:r>
                        <a:rPr kumimoji="0" lang="hr-HR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termofilnim</a:t>
                      </a:r>
                      <a:r>
                        <a:rPr kumimoji="0" lang="hr-H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bakterijama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96544"/>
          </a:xfrm>
        </p:spPr>
        <p:txBody>
          <a:bodyPr>
            <a:normAutofit/>
          </a:bodyPr>
          <a:lstStyle/>
          <a:p>
            <a:r>
              <a:rPr lang="hr-HR" dirty="0" smtClean="0"/>
              <a:t>Nedovoljnim </a:t>
            </a:r>
            <a:r>
              <a:rPr lang="hr-HR" dirty="0" err="1" smtClean="0"/>
              <a:t>blanširanjem</a:t>
            </a:r>
            <a:r>
              <a:rPr lang="hr-HR" dirty="0" smtClean="0"/>
              <a:t> zaostaje enzimska aktivnost</a:t>
            </a:r>
          </a:p>
          <a:p>
            <a:pPr>
              <a:lnSpc>
                <a:spcPct val="110000"/>
              </a:lnSpc>
            </a:pPr>
            <a:r>
              <a:rPr lang="hr-HR" dirty="0" smtClean="0"/>
              <a:t>Pretjeranim </a:t>
            </a:r>
            <a:r>
              <a:rPr lang="hr-HR" dirty="0" err="1" smtClean="0"/>
              <a:t>blanširanjem</a:t>
            </a:r>
            <a:r>
              <a:rPr lang="hr-HR" dirty="0" smtClean="0"/>
              <a:t> gube se :hranjive tvari,</a:t>
            </a:r>
            <a:r>
              <a:rPr lang="hr-HR" dirty="0" err="1" smtClean="0"/>
              <a:t>tvari</a:t>
            </a:r>
            <a:r>
              <a:rPr lang="hr-HR" dirty="0" smtClean="0"/>
              <a:t> boje,okusa i mirisa,te tekstura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   Optimalno vrijeme </a:t>
            </a:r>
            <a:r>
              <a:rPr lang="hr-HR" sz="2400" dirty="0" err="1" smtClean="0"/>
              <a:t>blanširanja</a:t>
            </a:r>
            <a:r>
              <a:rPr lang="hr-HR" sz="2400" dirty="0" smtClean="0"/>
              <a:t> se određuje prema promjeni u boji uzorka,tako da se inaktivira enzim </a:t>
            </a:r>
            <a:r>
              <a:rPr lang="hr-HR" sz="2400" dirty="0" err="1" smtClean="0"/>
              <a:t>peroksidaza</a:t>
            </a:r>
            <a:endParaRPr lang="hr-HR" sz="2400" dirty="0" smtClean="0"/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   </a:t>
            </a:r>
            <a:r>
              <a:rPr lang="hr-HR" sz="2400" dirty="0" err="1" smtClean="0"/>
              <a:t>Peroksidaza</a:t>
            </a:r>
            <a:r>
              <a:rPr lang="hr-HR" sz="2400" dirty="0" smtClean="0"/>
              <a:t> uzrokuje oksidaciju bezbojnih </a:t>
            </a:r>
            <a:r>
              <a:rPr lang="hr-HR" sz="2400" dirty="0" err="1" smtClean="0"/>
              <a:t>fenolnih</a:t>
            </a:r>
            <a:r>
              <a:rPr lang="hr-HR" sz="2400" dirty="0" smtClean="0"/>
              <a:t> spojeva,pomoću H</a:t>
            </a:r>
            <a:r>
              <a:rPr lang="hr-HR" sz="2400" baseline="-25000" dirty="0" smtClean="0"/>
              <a:t>2</a:t>
            </a:r>
            <a:r>
              <a:rPr lang="hr-HR" sz="2400" dirty="0" smtClean="0"/>
              <a:t>O</a:t>
            </a:r>
            <a:r>
              <a:rPr lang="hr-HR" sz="2400" baseline="-25000" dirty="0" smtClean="0"/>
              <a:t>2</a:t>
            </a:r>
            <a:r>
              <a:rPr lang="hr-HR" sz="2400" dirty="0" smtClean="0"/>
              <a:t>,u obojene polimerne spojeve,što rezultira pojavom </a:t>
            </a:r>
            <a:r>
              <a:rPr lang="hr-HR" sz="2400" dirty="0" err="1" smtClean="0"/>
              <a:t>crvenosmeđeg</a:t>
            </a:r>
            <a:r>
              <a:rPr lang="hr-HR" sz="2400" dirty="0" smtClean="0"/>
              <a:t> obojenja,smeđih točkica i mrlja,zbog čega određeni uzorak na prerezu tamni ili posivi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500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0" lang="hr-H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POVRĆE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VRIJEME </a:t>
                      </a:r>
                    </a:p>
                    <a:p>
                      <a:r>
                        <a:rPr kumimoji="0" lang="hr-H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BLANŠIRANJA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NAPOMENA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Mrkva </a:t>
                      </a:r>
                      <a:r>
                        <a:rPr kumimoji="0" lang="hr-HR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hr-H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Rezana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Režu se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Cvjetača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Odvajaju se cvatovi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Kelj pupčar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3-5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Paprika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2-3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Špinat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1,5-2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Vrlo osjetljiv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233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Grašak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1,5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233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Kukuruz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Zrno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233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Šparoge</a:t>
                      </a:r>
                      <a:endParaRPr kumimoji="0" lang="hr-HR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2-4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233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Artičoke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3-10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233">
                <a:tc>
                  <a:txBody>
                    <a:bodyPr/>
                    <a:lstStyle/>
                    <a:p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187624" y="7647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tx2"/>
                </a:solidFill>
              </a:rPr>
              <a:t>Vrijeme </a:t>
            </a:r>
            <a:r>
              <a:rPr lang="hr-HR" sz="2400" dirty="0" err="1">
                <a:solidFill>
                  <a:schemeClr val="tx2"/>
                </a:solidFill>
              </a:rPr>
              <a:t>blanširanja</a:t>
            </a:r>
            <a:r>
              <a:rPr lang="hr-HR" sz="2400" dirty="0">
                <a:solidFill>
                  <a:schemeClr val="tx2"/>
                </a:solidFill>
              </a:rPr>
              <a:t> </a:t>
            </a:r>
            <a:r>
              <a:rPr lang="hr-HR" sz="2400" dirty="0" smtClean="0">
                <a:solidFill>
                  <a:schemeClr val="tx2"/>
                </a:solidFill>
              </a:rPr>
              <a:t>pri 100°C prije smrzavanja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987824" y="3140968"/>
            <a:ext cx="2808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bg2"/>
                </a:solidFill>
                <a:latin typeface="Comic Sans MS" pitchFamily="66" charset="0"/>
              </a:rPr>
              <a:t>Uređaji za </a:t>
            </a:r>
            <a:r>
              <a:rPr lang="hr-HR" dirty="0" err="1" smtClean="0">
                <a:solidFill>
                  <a:schemeClr val="bg2"/>
                </a:solidFill>
                <a:latin typeface="Comic Sans MS" pitchFamily="66" charset="0"/>
              </a:rPr>
              <a:t>blširanju</a:t>
            </a:r>
            <a:r>
              <a:rPr lang="hr-HR" dirty="0" smtClean="0">
                <a:solidFill>
                  <a:schemeClr val="bg2"/>
                </a:solidFill>
                <a:latin typeface="Comic Sans MS" pitchFamily="66" charset="0"/>
              </a:rPr>
              <a:t> vodi</a:t>
            </a:r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+mn-lt"/>
              </a:rPr>
              <a:t>Shema pripreme povrća za </a:t>
            </a:r>
            <a:r>
              <a:rPr lang="hr-HR" sz="2800" dirty="0" err="1" smtClean="0">
                <a:latin typeface="+mn-lt"/>
              </a:rPr>
              <a:t>blanširanje</a:t>
            </a:r>
            <a:endParaRPr lang="hr-HR" sz="2800" dirty="0">
              <a:latin typeface="+mn-lt"/>
            </a:endParaRP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0855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Uređaji za </a:t>
            </a:r>
            <a:r>
              <a:rPr lang="hr-HR" sz="2800" dirty="0" err="1" smtClean="0"/>
              <a:t>blanširanje</a:t>
            </a:r>
            <a:r>
              <a:rPr lang="hr-HR" sz="2800" dirty="0" smtClean="0"/>
              <a:t> u vodi - </a:t>
            </a:r>
            <a:r>
              <a:rPr lang="hr-HR" sz="2800" dirty="0" err="1" smtClean="0"/>
              <a:t>blanšeri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hr-HR" b="1" dirty="0" smtClean="0"/>
              <a:t>Bubnjasti </a:t>
            </a:r>
            <a:r>
              <a:rPr lang="hr-HR" b="1" dirty="0" err="1" smtClean="0"/>
              <a:t>blanšer</a:t>
            </a:r>
            <a:endParaRPr lang="hr-HR" b="1" dirty="0" smtClean="0"/>
          </a:p>
          <a:p>
            <a:pPr marL="609600" indent="-609600">
              <a:buNone/>
            </a:pPr>
            <a:endParaRPr lang="hr-HR" dirty="0" smtClean="0"/>
          </a:p>
          <a:p>
            <a:pPr marL="609600" indent="-609600">
              <a:buFont typeface="Arial" pitchFamily="34" charset="0"/>
              <a:buChar char="•"/>
            </a:pPr>
            <a:r>
              <a:rPr lang="hr-HR" sz="2200" dirty="0" smtClean="0"/>
              <a:t>Sirovina se ubacuje u </a:t>
            </a:r>
          </a:p>
          <a:p>
            <a:pPr marL="609600" indent="-609600">
              <a:buNone/>
            </a:pPr>
            <a:r>
              <a:rPr lang="hr-HR" sz="2200" dirty="0" smtClean="0"/>
              <a:t>rotirajući bubanj s perforiranom</a:t>
            </a:r>
          </a:p>
          <a:p>
            <a:pPr marL="609600" indent="-609600">
              <a:buNone/>
            </a:pPr>
            <a:r>
              <a:rPr lang="hr-HR" sz="2200" dirty="0" smtClean="0"/>
              <a:t>površinom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hr-HR" sz="2200" dirty="0" smtClean="0"/>
              <a:t>Bubanj je djelomično </a:t>
            </a:r>
          </a:p>
          <a:p>
            <a:pPr marL="609600" indent="-609600">
              <a:buNone/>
            </a:pPr>
            <a:r>
              <a:rPr lang="hr-HR" sz="2200" dirty="0" smtClean="0"/>
              <a:t>uronjen u vruću vodu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hr-HR" sz="2200" dirty="0" smtClean="0"/>
              <a:t>Uslijed rotacije bubnja sirovina</a:t>
            </a:r>
          </a:p>
          <a:p>
            <a:pPr marL="609600" indent="-609600">
              <a:buNone/>
            </a:pPr>
            <a:r>
              <a:rPr lang="hr-HR" sz="2200" dirty="0" smtClean="0"/>
              <a:t>se pokreće prema kraju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hr-HR" sz="2200" dirty="0" smtClean="0"/>
              <a:t>Brzina rotacije bubnja ovisi o potrebnom vremenu </a:t>
            </a:r>
            <a:r>
              <a:rPr lang="hr-HR" sz="2200" dirty="0" err="1" smtClean="0"/>
              <a:t>blanširanja</a:t>
            </a:r>
            <a:endParaRPr lang="hr-HR" sz="2200" dirty="0" smtClean="0"/>
          </a:p>
          <a:p>
            <a:endParaRPr lang="hr-HR" dirty="0"/>
          </a:p>
        </p:txBody>
      </p:sp>
      <p:pic>
        <p:nvPicPr>
          <p:cNvPr id="4" name="Picture 6" descr="vapor flow - vegetable blanching equipment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64088" y="2204864"/>
            <a:ext cx="3239840" cy="25408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</TotalTime>
  <Words>738</Words>
  <Application>Microsoft Office PowerPoint</Application>
  <PresentationFormat>Prikaz na zaslonu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Constantia</vt:lpstr>
      <vt:lpstr>Wingdings</vt:lpstr>
      <vt:lpstr>Wingdings 2</vt:lpstr>
      <vt:lpstr>Tijek</vt:lpstr>
      <vt:lpstr> AUTOR : Linda Segarić dipl. ing. preh.teh. ZANIMANJE : Tehničar nutricionist NASTAVNI PREDMET : Praktična nastava RAZRED U KOJEMU SE OBRAĐUJE NASTAVNI SADRŽAJ : drugi NASTAVNA JEDINICA : Blanširanje </vt:lpstr>
      <vt:lpstr>BLANŠIRANJE</vt:lpstr>
      <vt:lpstr>PowerPoint prezentacija</vt:lpstr>
      <vt:lpstr>POSTUPCI  BLANŠIRANJA</vt:lpstr>
      <vt:lpstr>Prednosti i ograničenja blanširanja u vodi i vodenoj pari</vt:lpstr>
      <vt:lpstr>PowerPoint prezentacija</vt:lpstr>
      <vt:lpstr>PowerPoint prezentacija</vt:lpstr>
      <vt:lpstr>Shema pripreme povrća za blanširanje</vt:lpstr>
      <vt:lpstr>Uređaji za blanširanje u vodi - blanšeri</vt:lpstr>
      <vt:lpstr>Cijevni blanšer</vt:lpstr>
      <vt:lpstr>Kontinuirani blanšer sa hlađenjem </vt:lpstr>
      <vt:lpstr>Uređaji za blanširanje vodenom parom</vt:lpstr>
      <vt:lpstr>IQB (individual quick blanching) uređaj 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BLANŠIRANJE</dc:title>
  <dc:creator>Korisnik</dc:creator>
  <cp:lastModifiedBy>Linda Segarić</cp:lastModifiedBy>
  <cp:revision>54</cp:revision>
  <dcterms:created xsi:type="dcterms:W3CDTF">2015-10-21T15:11:18Z</dcterms:created>
  <dcterms:modified xsi:type="dcterms:W3CDTF">2022-01-13T22:56:26Z</dcterms:modified>
</cp:coreProperties>
</file>